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5751-F184-4513-9B54-0FBB55FA9C77}" type="datetimeFigureOut">
              <a:rPr lang="en-US" smtClean="0"/>
              <a:pPr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3CF78-CA0A-47C9-81B6-395DA57050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85800" y="4419600"/>
            <a:ext cx="8077200" cy="30480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12573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SS_Logo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28600"/>
            <a:ext cx="17430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52600" y="228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Help Our Schools With Your Stop &amp; Shop Card!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12954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Collect Stop &amp; Shop numbers from </a:t>
            </a:r>
            <a:r>
              <a:rPr lang="en-US" b="1" dirty="0" smtClean="0"/>
              <a:t>friends</a:t>
            </a:r>
            <a:r>
              <a:rPr lang="en-US" dirty="0" smtClean="0"/>
              <a:t>, </a:t>
            </a:r>
            <a:r>
              <a:rPr lang="en-US" b="1" dirty="0" smtClean="0"/>
              <a:t>family</a:t>
            </a:r>
            <a:r>
              <a:rPr lang="en-US" dirty="0" smtClean="0"/>
              <a:t>, </a:t>
            </a:r>
            <a:r>
              <a:rPr lang="en-US" b="1" dirty="0" smtClean="0"/>
              <a:t>co-workers</a:t>
            </a:r>
            <a:r>
              <a:rPr lang="en-US" dirty="0" smtClean="0"/>
              <a:t> </a:t>
            </a:r>
            <a:r>
              <a:rPr lang="en-US" u="sng" dirty="0" smtClean="0"/>
              <a:t>all over New England</a:t>
            </a:r>
            <a:r>
              <a:rPr lang="en-US" dirty="0" smtClean="0"/>
              <a:t>. No matter which store they shop in, we can benefit. Whether they shop once in a while or all the time , we earn money and it costs nothing! </a:t>
            </a:r>
            <a:r>
              <a:rPr lang="en-US" u="sng" dirty="0" smtClean="0"/>
              <a:t>Giant Stores in VA, DC, MD, DE also help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8956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Be entered to win a Stop &amp; Shop gift card for each number sent in!  </a:t>
            </a:r>
          </a:p>
          <a:p>
            <a:pPr algn="ctr"/>
            <a:r>
              <a:rPr lang="en-US" sz="2000" b="1" dirty="0" smtClean="0"/>
              <a:t>You can use the back of this paper to enter more numbers!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63246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Questions? pfimpink@comcast.net  Contest ends: Friday, October 3, 2014! 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8382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Name:_________________________Room</a:t>
            </a:r>
            <a:r>
              <a:rPr lang="en-US" dirty="0" smtClean="0"/>
              <a:t>:_________</a:t>
            </a:r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533400" y="4800600"/>
          <a:ext cx="8382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264"/>
                <a:gridCol w="4744528"/>
                <a:gridCol w="632604"/>
                <a:gridCol w="6326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Last</a:t>
                      </a:r>
                      <a:r>
                        <a:rPr lang="en-US" sz="1600" baseline="0" dirty="0" smtClean="0"/>
                        <a:t> Name (first 3 letters)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Stop &amp;</a:t>
                      </a:r>
                      <a:r>
                        <a:rPr lang="en-US" baseline="0" dirty="0" smtClean="0"/>
                        <a:t> Shop number  (13 digits)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mic Sans MS" pitchFamily="66" charset="0"/>
                        </a:rPr>
                        <a:t>Fer</a:t>
                      </a:r>
                      <a:endParaRPr lang="en-US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itchFamily="66" charset="0"/>
                        </a:rPr>
                        <a:t>22  1258973035 5  </a:t>
                      </a:r>
                      <a:r>
                        <a:rPr lang="en-US" dirty="0" smtClean="0"/>
                        <a:t>(sample)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X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85800" y="4343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Kids at North St and Dewing?  We can designate two schools!              Check D &amp; N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3657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Bookman Old Style" pitchFamily="18" charset="0"/>
              </a:rPr>
              <a:t>Last year we earned $</a:t>
            </a:r>
            <a:r>
              <a:rPr lang="en-US" b="1" i="1" dirty="0" smtClean="0">
                <a:latin typeface="Bookman Old Style" pitchFamily="18" charset="0"/>
              </a:rPr>
              <a:t>1,600 </a:t>
            </a:r>
            <a:r>
              <a:rPr lang="en-US" b="1" i="1" dirty="0" smtClean="0">
                <a:latin typeface="Bookman Old Style" pitchFamily="18" charset="0"/>
              </a:rPr>
              <a:t>for each school-let’s see if we can top that!</a:t>
            </a:r>
            <a:endParaRPr lang="en-US" b="1" i="1" dirty="0">
              <a:latin typeface="Bookman Old Styl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2514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smtClean="0"/>
              <a:t>Your gas rewards stay intact.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183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Lenovo User</cp:lastModifiedBy>
  <cp:revision>22</cp:revision>
  <dcterms:created xsi:type="dcterms:W3CDTF">2012-09-07T11:59:27Z</dcterms:created>
  <dcterms:modified xsi:type="dcterms:W3CDTF">2014-08-20T00:35:51Z</dcterms:modified>
</cp:coreProperties>
</file>